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4" d="100"/>
          <a:sy n="94" d="100"/>
        </p:scale>
        <p:origin x="7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03312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05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3-8 м/с. Ауа температурасы түнде 10-12, күндіз 30-32 жылы болады.</a:t>
            </a:r>
          </a:p>
          <a:p>
            <a:pPr algn="ctr">
              <a:spcBef>
                <a:spcPts val="0"/>
              </a:spcBef>
              <a:defRPr/>
            </a:pPr>
            <a:r>
              <a:rPr lang="ru-RU" altLang="ru-RU" sz="1200" b="1" dirty="0">
                <a:latin typeface="Times New Roman" pitchFamily="18" charset="0"/>
                <a:cs typeface="Times New Roman" pitchFamily="18" charset="0"/>
              </a:rPr>
              <a:t>Түнде 06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1-6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3448" y="344003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49655" y="2043212"/>
            <a:ext cx="4632546"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жиналуына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көтеріңкі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2809424328"/>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0,547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Эрнст Л.В.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25147</TotalTime>
  <Words>660</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4785</cp:revision>
  <cp:lastPrinted>2021-07-01T03:56:27Z</cp:lastPrinted>
  <dcterms:created xsi:type="dcterms:W3CDTF">2018-03-27T06:03:00Z</dcterms:created>
  <dcterms:modified xsi:type="dcterms:W3CDTF">2026-06-04T06:28:51Z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